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378756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7041240" y="176868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53424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/>
          </p:nvPr>
        </p:nvSpPr>
        <p:spPr>
          <a:xfrm>
            <a:off x="378756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/>
          </p:nvPr>
        </p:nvSpPr>
        <p:spPr>
          <a:xfrm>
            <a:off x="7041240" y="4058640"/>
            <a:ext cx="309816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534240" y="301320"/>
            <a:ext cx="9622080" cy="585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464800" y="405864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4240" y="301320"/>
            <a:ext cx="9622080" cy="1261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AT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3424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464800" y="1768680"/>
            <a:ext cx="46954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34240" y="4058640"/>
            <a:ext cx="9622080" cy="2090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A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720"/>
            <a:ext cx="10690200" cy="755784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252360" y="2192400"/>
            <a:ext cx="3706920" cy="428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Dies ist ein Mustertext zum Kirchenprogramm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Überschrift des </a:t>
            </a: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Programms</a:t>
            </a: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Bitte nutzen Sie auch die Rückseite des Flyers für Ihr Programm!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 Detail-informationen zum Programm Detailinfor-mationen zum Programm Detailinformationen zum Programm Detailinformationen zum Programm Detailinformationen zum Programm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</p:txBody>
      </p:sp>
      <p:sp>
        <p:nvSpPr>
          <p:cNvPr id="38" name="CustomShape 2"/>
          <p:cNvSpPr/>
          <p:nvPr/>
        </p:nvSpPr>
        <p:spPr>
          <a:xfrm>
            <a:off x="5606640" y="2192400"/>
            <a:ext cx="3706920" cy="428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Dies ist ein Mustertext zum Kirchenprogramm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Überschrift des </a:t>
            </a: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AT" sz="3600" spc="-1" strike="noStrike">
                <a:solidFill>
                  <a:srgbClr val="000000"/>
                </a:solidFill>
                <a:latin typeface="Calibri"/>
                <a:ea typeface="DejaVu Sans"/>
              </a:rPr>
              <a:t>Programms</a:t>
            </a: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i="1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Bitte nutzen Sie auch die Rückseite des Flyers für Ihr Programm!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AT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Detailinformationen zum Programm  Detail-informationen zum Programm Detailinfor-mationen zum Programm Detailinformationen zum Programm Detailinformationen zum Programm Detailinformationen zum Programm</a:t>
            </a:r>
            <a:endParaRPr b="0" lang="de-AT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AT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LibreOffice/7.2.1.2$Windows_X86_64 LibreOffice_project/87b77fad49947c1441b67c559c339af8f3517e22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2020-03-11T17:56:38Z</dcterms:created>
  <dc:creator/>
  <dc:description/>
  <dc:language>de-AT</dc:language>
  <cp:lastModifiedBy/>
  <dcterms:modified xsi:type="dcterms:W3CDTF">2023-01-27T09:31:58Z</dcterms:modified>
  <cp:revision>6</cp:revision>
  <dc:subject/>
  <dc:title/>
</cp:coreProperties>
</file>