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7562520" cy="106909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04000" y="3236040"/>
            <a:ext cx="5111280" cy="741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48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48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Detailinforma-tionen zum Programm Detailinformationen zum Programm Detailinformationen zum Programm Detailinformationen zum 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 Detailinforma-tionen zum Programm Detailinformationen zum Programm Detailinformationen zum Programm Detailinformationen zum 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2020-03-11T18:11:21Z</dcterms:created>
  <dc:creator/>
  <dc:description/>
  <dc:language>de-AT</dc:language>
  <cp:lastModifiedBy/>
  <dcterms:modified xsi:type="dcterms:W3CDTF">2023-01-27T09:21:20Z</dcterms:modified>
  <cp:revision>5</cp:revision>
  <dc:subject/>
  <dc:title/>
</cp:coreProperties>
</file>